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57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oria Whittaker" userId="6d46cf82-4e1c-4aca-9593-205101e0fabd" providerId="ADAL" clId="{7820FDB6-D3E9-47D1-A738-53B1503111DB}"/>
    <pc:docChg chg="delSld modSld">
      <pc:chgData name="Gloria Whittaker" userId="6d46cf82-4e1c-4aca-9593-205101e0fabd" providerId="ADAL" clId="{7820FDB6-D3E9-47D1-A738-53B1503111DB}" dt="2022-12-13T10:26:35.995" v="2" actId="20577"/>
      <pc:docMkLst>
        <pc:docMk/>
      </pc:docMkLst>
      <pc:sldChg chg="del">
        <pc:chgData name="Gloria Whittaker" userId="6d46cf82-4e1c-4aca-9593-205101e0fabd" providerId="ADAL" clId="{7820FDB6-D3E9-47D1-A738-53B1503111DB}" dt="2022-12-13T10:26:28.821" v="0" actId="2696"/>
        <pc:sldMkLst>
          <pc:docMk/>
          <pc:sldMk cId="9717410" sldId="259"/>
        </pc:sldMkLst>
      </pc:sldChg>
      <pc:sldChg chg="modSp">
        <pc:chgData name="Gloria Whittaker" userId="6d46cf82-4e1c-4aca-9593-205101e0fabd" providerId="ADAL" clId="{7820FDB6-D3E9-47D1-A738-53B1503111DB}" dt="2022-12-13T10:26:35.995" v="2" actId="20577"/>
        <pc:sldMkLst>
          <pc:docMk/>
          <pc:sldMk cId="2571031655" sldId="261"/>
        </pc:sldMkLst>
        <pc:spChg chg="mod">
          <ac:chgData name="Gloria Whittaker" userId="6d46cf82-4e1c-4aca-9593-205101e0fabd" providerId="ADAL" clId="{7820FDB6-D3E9-47D1-A738-53B1503111DB}" dt="2022-12-13T10:26:35.995" v="2" actId="20577"/>
          <ac:spMkLst>
            <pc:docMk/>
            <pc:sldMk cId="2571031655" sldId="261"/>
            <ac:spMk id="3" creationId="{EAF31C36-D7FE-49B2-A316-117E1035FA5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5FD755-BDF6-46DC-A156-AE6BA24B775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F863A93-39A3-43A2-9D3A-DB9FCB1CBE45}">
      <dgm:prSet phldrT="[Text]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NA6117 Return to Nursing </a:t>
          </a:r>
        </a:p>
      </dgm:t>
    </dgm:pt>
    <dgm:pt modelId="{99E55AEC-024E-4075-9759-97AC2615488A}" type="parTrans" cxnId="{00EFC64E-D2C8-4DC7-90C6-A751B7A729FA}">
      <dgm:prSet/>
      <dgm:spPr/>
      <dgm:t>
        <a:bodyPr/>
        <a:lstStyle/>
        <a:p>
          <a:endParaRPr lang="en-GB"/>
        </a:p>
      </dgm:t>
    </dgm:pt>
    <dgm:pt modelId="{5E4F33E3-B1AD-4C16-9D6A-07B9C2E9773A}" type="sibTrans" cxnId="{00EFC64E-D2C8-4DC7-90C6-A751B7A729FA}">
      <dgm:prSet/>
      <dgm:spPr/>
      <dgm:t>
        <a:bodyPr/>
        <a:lstStyle/>
        <a:p>
          <a:endParaRPr lang="en-GB"/>
        </a:p>
      </dgm:t>
    </dgm:pt>
    <dgm:pt modelId="{EC4D1AA1-1275-4480-84D9-793AF7D76D73}">
      <dgm:prSet phldrT="[Text]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NA6105  Return to field and SCPHN</a:t>
          </a:r>
        </a:p>
      </dgm:t>
    </dgm:pt>
    <dgm:pt modelId="{41952133-839F-49F9-9C7E-1DB6B73A6149}" type="parTrans" cxnId="{2EC6EEAF-841B-4601-B2B5-ECEEC9C81BC4}">
      <dgm:prSet/>
      <dgm:spPr/>
      <dgm:t>
        <a:bodyPr/>
        <a:lstStyle/>
        <a:p>
          <a:endParaRPr lang="en-GB"/>
        </a:p>
      </dgm:t>
    </dgm:pt>
    <dgm:pt modelId="{BE3EA8C6-DB32-4BE4-BCFC-ED520611A390}" type="sibTrans" cxnId="{2EC6EEAF-841B-4601-B2B5-ECEEC9C81BC4}">
      <dgm:prSet/>
      <dgm:spPr/>
      <dgm:t>
        <a:bodyPr/>
        <a:lstStyle/>
        <a:p>
          <a:endParaRPr lang="en-GB"/>
        </a:p>
      </dgm:t>
    </dgm:pt>
    <dgm:pt modelId="{64FFBB75-1581-4A91-B2F8-6A8ECF0B5EE7}">
      <dgm:prSet phldrT="[Text]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GB" b="1" dirty="0">
              <a:solidFill>
                <a:schemeClr val="tx1"/>
              </a:solidFill>
            </a:rPr>
            <a:t>NA6106 Return to dual field</a:t>
          </a:r>
        </a:p>
      </dgm:t>
    </dgm:pt>
    <dgm:pt modelId="{47708394-0B48-45C1-B118-9CF10A9EE5E2}" type="parTrans" cxnId="{9E093846-D6F6-4F80-A7E7-A702E7D3EC31}">
      <dgm:prSet/>
      <dgm:spPr/>
      <dgm:t>
        <a:bodyPr/>
        <a:lstStyle/>
        <a:p>
          <a:endParaRPr lang="en-GB"/>
        </a:p>
      </dgm:t>
    </dgm:pt>
    <dgm:pt modelId="{0DD7CE33-EC58-4328-9FE6-98C6FE9E46AB}" type="sibTrans" cxnId="{9E093846-D6F6-4F80-A7E7-A702E7D3EC31}">
      <dgm:prSet/>
      <dgm:spPr/>
      <dgm:t>
        <a:bodyPr/>
        <a:lstStyle/>
        <a:p>
          <a:endParaRPr lang="en-GB"/>
        </a:p>
      </dgm:t>
    </dgm:pt>
    <dgm:pt modelId="{3B4CF394-E6BB-43A5-B1ED-D9068B3FD017}" type="pres">
      <dgm:prSet presAssocID="{235FD755-BDF6-46DC-A156-AE6BA24B775C}" presName="linear" presStyleCnt="0">
        <dgm:presLayoutVars>
          <dgm:dir/>
          <dgm:animLvl val="lvl"/>
          <dgm:resizeHandles val="exact"/>
        </dgm:presLayoutVars>
      </dgm:prSet>
      <dgm:spPr/>
    </dgm:pt>
    <dgm:pt modelId="{101EE183-204A-4BE0-B95E-6C93414F9825}" type="pres">
      <dgm:prSet presAssocID="{7F863A93-39A3-43A2-9D3A-DB9FCB1CBE45}" presName="parentLin" presStyleCnt="0"/>
      <dgm:spPr/>
    </dgm:pt>
    <dgm:pt modelId="{9107B971-9568-4E4A-9BD3-F0FE37CEC8C9}" type="pres">
      <dgm:prSet presAssocID="{7F863A93-39A3-43A2-9D3A-DB9FCB1CBE45}" presName="parentLeftMargin" presStyleLbl="node1" presStyleIdx="0" presStyleCnt="3"/>
      <dgm:spPr/>
    </dgm:pt>
    <dgm:pt modelId="{CCE30CE6-19F1-4F0D-9095-BAD359A5CF41}" type="pres">
      <dgm:prSet presAssocID="{7F863A93-39A3-43A2-9D3A-DB9FCB1CBE4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4AE91EE-74E3-4B86-A9D2-805F2F710C5C}" type="pres">
      <dgm:prSet presAssocID="{7F863A93-39A3-43A2-9D3A-DB9FCB1CBE45}" presName="negativeSpace" presStyleCnt="0"/>
      <dgm:spPr/>
    </dgm:pt>
    <dgm:pt modelId="{ADF76A7F-D4AB-48C4-A602-A8B814881FAD}" type="pres">
      <dgm:prSet presAssocID="{7F863A93-39A3-43A2-9D3A-DB9FCB1CBE45}" presName="childText" presStyleLbl="conFgAcc1" presStyleIdx="0" presStyleCnt="3">
        <dgm:presLayoutVars>
          <dgm:bulletEnabled val="1"/>
        </dgm:presLayoutVars>
      </dgm:prSet>
      <dgm:spPr/>
    </dgm:pt>
    <dgm:pt modelId="{ACBF9B81-5347-42F5-9D12-D2EC454FA6E5}" type="pres">
      <dgm:prSet presAssocID="{5E4F33E3-B1AD-4C16-9D6A-07B9C2E9773A}" presName="spaceBetweenRectangles" presStyleCnt="0"/>
      <dgm:spPr/>
    </dgm:pt>
    <dgm:pt modelId="{5EE90133-7BF9-437B-91E2-2E2E0F68ECF9}" type="pres">
      <dgm:prSet presAssocID="{EC4D1AA1-1275-4480-84D9-793AF7D76D73}" presName="parentLin" presStyleCnt="0"/>
      <dgm:spPr/>
    </dgm:pt>
    <dgm:pt modelId="{0A54DAB0-BCEA-43DB-847A-4A74F1A9977C}" type="pres">
      <dgm:prSet presAssocID="{EC4D1AA1-1275-4480-84D9-793AF7D76D73}" presName="parentLeftMargin" presStyleLbl="node1" presStyleIdx="0" presStyleCnt="3"/>
      <dgm:spPr/>
    </dgm:pt>
    <dgm:pt modelId="{2CDCBBEA-C0C8-44B0-969C-BB9593ACD15A}" type="pres">
      <dgm:prSet presAssocID="{EC4D1AA1-1275-4480-84D9-793AF7D76D7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459FCAC-FC9D-43DC-9C4C-8049DE526FD2}" type="pres">
      <dgm:prSet presAssocID="{EC4D1AA1-1275-4480-84D9-793AF7D76D73}" presName="negativeSpace" presStyleCnt="0"/>
      <dgm:spPr/>
    </dgm:pt>
    <dgm:pt modelId="{6A73C9DE-CC8C-4C28-B731-329E22CC88EC}" type="pres">
      <dgm:prSet presAssocID="{EC4D1AA1-1275-4480-84D9-793AF7D76D73}" presName="childText" presStyleLbl="conFgAcc1" presStyleIdx="1" presStyleCnt="3">
        <dgm:presLayoutVars>
          <dgm:bulletEnabled val="1"/>
        </dgm:presLayoutVars>
      </dgm:prSet>
      <dgm:spPr/>
    </dgm:pt>
    <dgm:pt modelId="{D16B8F0B-1149-4FDC-80D5-2D14F31F6BDD}" type="pres">
      <dgm:prSet presAssocID="{BE3EA8C6-DB32-4BE4-BCFC-ED520611A390}" presName="spaceBetweenRectangles" presStyleCnt="0"/>
      <dgm:spPr/>
    </dgm:pt>
    <dgm:pt modelId="{0773C5CF-E4C0-4913-9E59-3748D9002D71}" type="pres">
      <dgm:prSet presAssocID="{64FFBB75-1581-4A91-B2F8-6A8ECF0B5EE7}" presName="parentLin" presStyleCnt="0"/>
      <dgm:spPr/>
    </dgm:pt>
    <dgm:pt modelId="{6606E969-0EAC-4927-B7F5-BA5CDF6E20D6}" type="pres">
      <dgm:prSet presAssocID="{64FFBB75-1581-4A91-B2F8-6A8ECF0B5EE7}" presName="parentLeftMargin" presStyleLbl="node1" presStyleIdx="1" presStyleCnt="3"/>
      <dgm:spPr/>
    </dgm:pt>
    <dgm:pt modelId="{8A053510-4293-4704-869E-CED4750131F4}" type="pres">
      <dgm:prSet presAssocID="{64FFBB75-1581-4A91-B2F8-6A8ECF0B5EE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4C2A98A-E16C-49C2-8864-917B13D092FE}" type="pres">
      <dgm:prSet presAssocID="{64FFBB75-1581-4A91-B2F8-6A8ECF0B5EE7}" presName="negativeSpace" presStyleCnt="0"/>
      <dgm:spPr/>
    </dgm:pt>
    <dgm:pt modelId="{398C65AB-94B6-404B-9E22-E23B061EE7B3}" type="pres">
      <dgm:prSet presAssocID="{64FFBB75-1581-4A91-B2F8-6A8ECF0B5EE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C2D380A-D08E-4046-8AB4-093365056026}" type="presOf" srcId="{EC4D1AA1-1275-4480-84D9-793AF7D76D73}" destId="{2CDCBBEA-C0C8-44B0-969C-BB9593ACD15A}" srcOrd="1" destOrd="0" presId="urn:microsoft.com/office/officeart/2005/8/layout/list1"/>
    <dgm:cxn modelId="{BD778E60-6503-4A42-BB96-EABDD26425C2}" type="presOf" srcId="{EC4D1AA1-1275-4480-84D9-793AF7D76D73}" destId="{0A54DAB0-BCEA-43DB-847A-4A74F1A9977C}" srcOrd="0" destOrd="0" presId="urn:microsoft.com/office/officeart/2005/8/layout/list1"/>
    <dgm:cxn modelId="{2BC25E45-6753-4945-A1DD-CAA8356D5D9D}" type="presOf" srcId="{7F863A93-39A3-43A2-9D3A-DB9FCB1CBE45}" destId="{9107B971-9568-4E4A-9BD3-F0FE37CEC8C9}" srcOrd="0" destOrd="0" presId="urn:microsoft.com/office/officeart/2005/8/layout/list1"/>
    <dgm:cxn modelId="{9E093846-D6F6-4F80-A7E7-A702E7D3EC31}" srcId="{235FD755-BDF6-46DC-A156-AE6BA24B775C}" destId="{64FFBB75-1581-4A91-B2F8-6A8ECF0B5EE7}" srcOrd="2" destOrd="0" parTransId="{47708394-0B48-45C1-B118-9CF10A9EE5E2}" sibTransId="{0DD7CE33-EC58-4328-9FE6-98C6FE9E46AB}"/>
    <dgm:cxn modelId="{00EFC64E-D2C8-4DC7-90C6-A751B7A729FA}" srcId="{235FD755-BDF6-46DC-A156-AE6BA24B775C}" destId="{7F863A93-39A3-43A2-9D3A-DB9FCB1CBE45}" srcOrd="0" destOrd="0" parTransId="{99E55AEC-024E-4075-9759-97AC2615488A}" sibTransId="{5E4F33E3-B1AD-4C16-9D6A-07B9C2E9773A}"/>
    <dgm:cxn modelId="{82C7C57A-2882-41AE-91A0-08EF4EFFDC5F}" type="presOf" srcId="{64FFBB75-1581-4A91-B2F8-6A8ECF0B5EE7}" destId="{6606E969-0EAC-4927-B7F5-BA5CDF6E20D6}" srcOrd="0" destOrd="0" presId="urn:microsoft.com/office/officeart/2005/8/layout/list1"/>
    <dgm:cxn modelId="{A5CE7A91-6D01-4238-8335-2E10EA53E95D}" type="presOf" srcId="{235FD755-BDF6-46DC-A156-AE6BA24B775C}" destId="{3B4CF394-E6BB-43A5-B1ED-D9068B3FD017}" srcOrd="0" destOrd="0" presId="urn:microsoft.com/office/officeart/2005/8/layout/list1"/>
    <dgm:cxn modelId="{5CBBA69F-AF87-4551-9EA1-F2AD4155C36C}" type="presOf" srcId="{64FFBB75-1581-4A91-B2F8-6A8ECF0B5EE7}" destId="{8A053510-4293-4704-869E-CED4750131F4}" srcOrd="1" destOrd="0" presId="urn:microsoft.com/office/officeart/2005/8/layout/list1"/>
    <dgm:cxn modelId="{2EC6EEAF-841B-4601-B2B5-ECEEC9C81BC4}" srcId="{235FD755-BDF6-46DC-A156-AE6BA24B775C}" destId="{EC4D1AA1-1275-4480-84D9-793AF7D76D73}" srcOrd="1" destOrd="0" parTransId="{41952133-839F-49F9-9C7E-1DB6B73A6149}" sibTransId="{BE3EA8C6-DB32-4BE4-BCFC-ED520611A390}"/>
    <dgm:cxn modelId="{05CF4ED8-8388-436D-A67C-AA615E1EEF63}" type="presOf" srcId="{7F863A93-39A3-43A2-9D3A-DB9FCB1CBE45}" destId="{CCE30CE6-19F1-4F0D-9095-BAD359A5CF41}" srcOrd="1" destOrd="0" presId="urn:microsoft.com/office/officeart/2005/8/layout/list1"/>
    <dgm:cxn modelId="{73DD13E1-F3D7-4DA5-B3B9-F5B39C08C816}" type="presParOf" srcId="{3B4CF394-E6BB-43A5-B1ED-D9068B3FD017}" destId="{101EE183-204A-4BE0-B95E-6C93414F9825}" srcOrd="0" destOrd="0" presId="urn:microsoft.com/office/officeart/2005/8/layout/list1"/>
    <dgm:cxn modelId="{87EF8C07-1223-4A13-BF6B-C228C3555CC5}" type="presParOf" srcId="{101EE183-204A-4BE0-B95E-6C93414F9825}" destId="{9107B971-9568-4E4A-9BD3-F0FE37CEC8C9}" srcOrd="0" destOrd="0" presId="urn:microsoft.com/office/officeart/2005/8/layout/list1"/>
    <dgm:cxn modelId="{1C92B388-01BC-48F6-B958-53F74074A07E}" type="presParOf" srcId="{101EE183-204A-4BE0-B95E-6C93414F9825}" destId="{CCE30CE6-19F1-4F0D-9095-BAD359A5CF41}" srcOrd="1" destOrd="0" presId="urn:microsoft.com/office/officeart/2005/8/layout/list1"/>
    <dgm:cxn modelId="{2E42ECDA-B7CC-4296-ABD9-74A715912686}" type="presParOf" srcId="{3B4CF394-E6BB-43A5-B1ED-D9068B3FD017}" destId="{24AE91EE-74E3-4B86-A9D2-805F2F710C5C}" srcOrd="1" destOrd="0" presId="urn:microsoft.com/office/officeart/2005/8/layout/list1"/>
    <dgm:cxn modelId="{2758E469-933A-426E-B9F5-91834ACF3428}" type="presParOf" srcId="{3B4CF394-E6BB-43A5-B1ED-D9068B3FD017}" destId="{ADF76A7F-D4AB-48C4-A602-A8B814881FAD}" srcOrd="2" destOrd="0" presId="urn:microsoft.com/office/officeart/2005/8/layout/list1"/>
    <dgm:cxn modelId="{84710712-878E-4B3C-B40A-7BAD9B53B482}" type="presParOf" srcId="{3B4CF394-E6BB-43A5-B1ED-D9068B3FD017}" destId="{ACBF9B81-5347-42F5-9D12-D2EC454FA6E5}" srcOrd="3" destOrd="0" presId="urn:microsoft.com/office/officeart/2005/8/layout/list1"/>
    <dgm:cxn modelId="{BFBB38B2-9BE0-4F10-A46C-E216B22644AE}" type="presParOf" srcId="{3B4CF394-E6BB-43A5-B1ED-D9068B3FD017}" destId="{5EE90133-7BF9-437B-91E2-2E2E0F68ECF9}" srcOrd="4" destOrd="0" presId="urn:microsoft.com/office/officeart/2005/8/layout/list1"/>
    <dgm:cxn modelId="{59A6A9CD-FE31-4A79-8B58-7209648CCE3F}" type="presParOf" srcId="{5EE90133-7BF9-437B-91E2-2E2E0F68ECF9}" destId="{0A54DAB0-BCEA-43DB-847A-4A74F1A9977C}" srcOrd="0" destOrd="0" presId="urn:microsoft.com/office/officeart/2005/8/layout/list1"/>
    <dgm:cxn modelId="{096B5E65-EC90-476F-8BD1-583A3B27BEF1}" type="presParOf" srcId="{5EE90133-7BF9-437B-91E2-2E2E0F68ECF9}" destId="{2CDCBBEA-C0C8-44B0-969C-BB9593ACD15A}" srcOrd="1" destOrd="0" presId="urn:microsoft.com/office/officeart/2005/8/layout/list1"/>
    <dgm:cxn modelId="{024E4A0F-4816-4BF5-90DF-F3B416283B2C}" type="presParOf" srcId="{3B4CF394-E6BB-43A5-B1ED-D9068B3FD017}" destId="{3459FCAC-FC9D-43DC-9C4C-8049DE526FD2}" srcOrd="5" destOrd="0" presId="urn:microsoft.com/office/officeart/2005/8/layout/list1"/>
    <dgm:cxn modelId="{819DE555-12E5-444D-9796-318BD0624D53}" type="presParOf" srcId="{3B4CF394-E6BB-43A5-B1ED-D9068B3FD017}" destId="{6A73C9DE-CC8C-4C28-B731-329E22CC88EC}" srcOrd="6" destOrd="0" presId="urn:microsoft.com/office/officeart/2005/8/layout/list1"/>
    <dgm:cxn modelId="{1E64228A-85ED-4C66-99F5-D81F7ACF52F8}" type="presParOf" srcId="{3B4CF394-E6BB-43A5-B1ED-D9068B3FD017}" destId="{D16B8F0B-1149-4FDC-80D5-2D14F31F6BDD}" srcOrd="7" destOrd="0" presId="urn:microsoft.com/office/officeart/2005/8/layout/list1"/>
    <dgm:cxn modelId="{0F66FB50-B45B-44F7-B9B4-8B65678AF656}" type="presParOf" srcId="{3B4CF394-E6BB-43A5-B1ED-D9068B3FD017}" destId="{0773C5CF-E4C0-4913-9E59-3748D9002D71}" srcOrd="8" destOrd="0" presId="urn:microsoft.com/office/officeart/2005/8/layout/list1"/>
    <dgm:cxn modelId="{CBBB0867-BDBD-4C09-8670-075724C981A5}" type="presParOf" srcId="{0773C5CF-E4C0-4913-9E59-3748D9002D71}" destId="{6606E969-0EAC-4927-B7F5-BA5CDF6E20D6}" srcOrd="0" destOrd="0" presId="urn:microsoft.com/office/officeart/2005/8/layout/list1"/>
    <dgm:cxn modelId="{18D7DD4D-7412-46A2-A4BC-3A6A44C1C043}" type="presParOf" srcId="{0773C5CF-E4C0-4913-9E59-3748D9002D71}" destId="{8A053510-4293-4704-869E-CED4750131F4}" srcOrd="1" destOrd="0" presId="urn:microsoft.com/office/officeart/2005/8/layout/list1"/>
    <dgm:cxn modelId="{0E029DA7-4D2E-423B-9CDA-1014C798AD04}" type="presParOf" srcId="{3B4CF394-E6BB-43A5-B1ED-D9068B3FD017}" destId="{94C2A98A-E16C-49C2-8864-917B13D092FE}" srcOrd="9" destOrd="0" presId="urn:microsoft.com/office/officeart/2005/8/layout/list1"/>
    <dgm:cxn modelId="{312783AA-8A27-4D78-99A3-2B43F74E7B60}" type="presParOf" srcId="{3B4CF394-E6BB-43A5-B1ED-D9068B3FD017}" destId="{398C65AB-94B6-404B-9E22-E23B061EE7B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F76A7F-D4AB-48C4-A602-A8B814881FAD}">
      <dsp:nvSpPr>
        <dsp:cNvPr id="0" name=""/>
        <dsp:cNvSpPr/>
      </dsp:nvSpPr>
      <dsp:spPr>
        <a:xfrm>
          <a:off x="0" y="506528"/>
          <a:ext cx="10590402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E30CE6-19F1-4F0D-9095-BAD359A5CF41}">
      <dsp:nvSpPr>
        <dsp:cNvPr id="0" name=""/>
        <dsp:cNvSpPr/>
      </dsp:nvSpPr>
      <dsp:spPr>
        <a:xfrm>
          <a:off x="529520" y="19448"/>
          <a:ext cx="7413281" cy="97416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204" tIns="0" rIns="280204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kern="1200" dirty="0">
              <a:solidFill>
                <a:schemeClr val="tx1"/>
              </a:solidFill>
            </a:rPr>
            <a:t>NA6117 Return to Nursing </a:t>
          </a:r>
        </a:p>
      </dsp:txBody>
      <dsp:txXfrm>
        <a:off x="577075" y="67003"/>
        <a:ext cx="7318171" cy="879050"/>
      </dsp:txXfrm>
    </dsp:sp>
    <dsp:sp modelId="{6A73C9DE-CC8C-4C28-B731-329E22CC88EC}">
      <dsp:nvSpPr>
        <dsp:cNvPr id="0" name=""/>
        <dsp:cNvSpPr/>
      </dsp:nvSpPr>
      <dsp:spPr>
        <a:xfrm>
          <a:off x="0" y="2003409"/>
          <a:ext cx="10590402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DCBBEA-C0C8-44B0-969C-BB9593ACD15A}">
      <dsp:nvSpPr>
        <dsp:cNvPr id="0" name=""/>
        <dsp:cNvSpPr/>
      </dsp:nvSpPr>
      <dsp:spPr>
        <a:xfrm>
          <a:off x="529520" y="1516329"/>
          <a:ext cx="7413281" cy="97416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204" tIns="0" rIns="280204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kern="1200" dirty="0">
              <a:solidFill>
                <a:schemeClr val="tx1"/>
              </a:solidFill>
            </a:rPr>
            <a:t>NA6105  Return to field and SCPHN</a:t>
          </a:r>
        </a:p>
      </dsp:txBody>
      <dsp:txXfrm>
        <a:off x="577075" y="1563884"/>
        <a:ext cx="7318171" cy="879050"/>
      </dsp:txXfrm>
    </dsp:sp>
    <dsp:sp modelId="{398C65AB-94B6-404B-9E22-E23B061EE7B3}">
      <dsp:nvSpPr>
        <dsp:cNvPr id="0" name=""/>
        <dsp:cNvSpPr/>
      </dsp:nvSpPr>
      <dsp:spPr>
        <a:xfrm>
          <a:off x="0" y="3500289"/>
          <a:ext cx="10590402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053510-4293-4704-869E-CED4750131F4}">
      <dsp:nvSpPr>
        <dsp:cNvPr id="0" name=""/>
        <dsp:cNvSpPr/>
      </dsp:nvSpPr>
      <dsp:spPr>
        <a:xfrm>
          <a:off x="529520" y="3013209"/>
          <a:ext cx="7413281" cy="974160"/>
        </a:xfrm>
        <a:prstGeom prst="roundRect">
          <a:avLst/>
        </a:prstGeom>
        <a:solidFill>
          <a:schemeClr val="bg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0204" tIns="0" rIns="280204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kern="1200" dirty="0">
              <a:solidFill>
                <a:schemeClr val="tx1"/>
              </a:solidFill>
            </a:rPr>
            <a:t>NA6106 Return to dual field</a:t>
          </a:r>
        </a:p>
      </dsp:txBody>
      <dsp:txXfrm>
        <a:off x="577075" y="3060764"/>
        <a:ext cx="7318171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A157C-6831-485C-9A49-7A3EAA381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C3C6C-8B5A-4AA2-8A3B-C488A6304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F1FBD-3BAA-462B-94F4-4B07E2533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7902C-3BBC-4DE7-8B53-856CA2CE7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15D73-6FFE-4154-8B4E-51CC6BBD6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2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D56D8-86A3-48FF-8AB8-EB3A41D56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85B8E7-2E6C-4653-B55C-5F3CC818C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272DB-0540-40A4-B1F7-3F9A5A1B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62DC6-38E0-4A67-BDBE-033D7728C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A673A-6846-4A4B-9617-058FFA585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02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E5BE39-DBCD-49DC-8E11-3DE141E84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16380-7887-43B9-9B6D-936EB7BBC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0B50B-8C11-4569-9179-EE5533323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C6363-6C10-4159-A5CA-72EC9D741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7E34-2EF7-4A08-A33A-14F563CB6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7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34809-0A24-4B10-A44D-8D98840F8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F1AB4-6494-4429-9802-C19F6D127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82F3E-61C7-4878-88D3-79F35D8A5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DD658-DC05-48A4-8E53-10AB3D183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B3D63-274F-4463-A97C-304492512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519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14270-4E8A-4E56-8CC5-2A632671A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643BB4-DB8E-414F-B933-6FBB7580B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78326-4DC1-49BE-BBAB-83777A2BB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92977-EDD8-4E27-A790-101ECEC1E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91EFD-EECC-4A30-A7C3-37B106867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07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FFFCE-6D62-4466-AB89-458916D0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EB9FC-C4DA-4D50-AEB1-4D404FF543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234BA7-0338-47ED-B540-B82E87C8C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0C2970-A8FA-4C47-8FA3-0F52F11CA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05E5B7-DF91-47B2-A31C-1370C347D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9FFA4-0EC2-47F9-96A7-DCD62D90C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91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27AA2-9FCC-491E-9DB6-A24209DEF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DC165-99C7-4F70-9B0E-62E5D406C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E1836E-9B82-4571-A7A7-6FFD9BB49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A7A6F-18D4-44B9-B96B-301AB1A1B6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4C052A-6565-4395-87E5-168F383738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249AFD-AFA5-4D0A-BE39-9D2B15D58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90C4B5-2E55-4265-BA28-95F94FC3A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5B5352-1D94-46E9-BFEB-731FBA65B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808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5EF1E-75A1-4FBF-9F88-B49C7ACB4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E146EE-EB2C-479E-B3CC-BF594AF59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E8ADE9-835B-47DD-B85D-D4B84D1AC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D9F431-BE1E-42C6-AB50-4D2CE9B4A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0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9E41A6-D220-4B1D-BBF8-E65BB0463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6E5BAF-46D3-468C-AA24-75117365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9E6661-9101-4BD1-8D56-D9997E70E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38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2603F-33EC-4147-8D6F-EBD1D0A0F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CF8B-CBEB-4D83-8176-4D4EA803E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6B583C-EC14-4861-9121-C7E7B428C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069B90-28CA-416D-86E9-0E7EFBCF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AE243-E30F-4D4C-851B-9407AEF2C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45CA0-8E2E-4D22-B823-2120DC2E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370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33153-8F83-48BC-843C-EBBD1EA9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EAD3D4-55F6-4D42-8171-B5E5EE103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0FE0F0-5C98-4D2B-9ACD-9A85CC541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D9580-FF68-4B8E-9ED3-4CC55E250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DA932E-FB51-41B5-99DE-3200A8C16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9758D-FD9C-48F3-8176-3799611F6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61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0BFD76-BD98-4718-95C2-AB1F7F9E1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73576-184F-4090-8E3F-ACE97F162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685D0-1071-460B-91CF-C92839AAE5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25CFA-7F9B-4867-B218-06A383FF9B7F}" type="datetimeFigureOut">
              <a:rPr lang="en-GB" smtClean="0"/>
              <a:t>13/12/2022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D2DB5-A14E-4354-9FFB-78200B53DF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930F0-E771-454C-A15E-DD956A9FC9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B9E40-D226-4077-B25E-827B1A995E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14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G.Whittaker@brighton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77D85-0F8E-4432-8F8F-960E0EA2F7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Return to Practice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5112C5-26E2-4575-98AF-9DF52E9210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University of Brighton </a:t>
            </a:r>
          </a:p>
        </p:txBody>
      </p:sp>
    </p:spTree>
    <p:extLst>
      <p:ext uri="{BB962C8B-B14F-4D97-AF65-F5344CB8AC3E}">
        <p14:creationId xmlns:p14="http://schemas.microsoft.com/office/powerpoint/2010/main" val="4181616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8EA75-1730-41AA-9760-351403F07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Paths to registration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5465AC9-9038-4939-A00A-D30083AE7B67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763398" y="1825625"/>
          <a:ext cx="1059040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3822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947BA-65D9-4A4B-99AA-C74761DEB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RTP can benefit an employer?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B6C26-E07D-489B-9E20-C74648DF2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Recruitment – employer led RTP </a:t>
            </a:r>
          </a:p>
          <a:p>
            <a:r>
              <a:rPr lang="en-GB" dirty="0"/>
              <a:t>Hosting RTP can help your staff development their own teaching and mentoring skills</a:t>
            </a:r>
          </a:p>
          <a:p>
            <a:r>
              <a:rPr lang="en-GB" dirty="0"/>
              <a:t>Help to shape nurses of the future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BCA8FB-9334-4187-BA1F-F1171FE31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2691" y="3723095"/>
            <a:ext cx="3179062" cy="179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168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B6E7D-B2B4-4CE7-BF7C-F5033F504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Student placement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A41F9-3BC9-45A2-8919-ED1F15E7F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Portfolio of prior experience</a:t>
            </a:r>
          </a:p>
          <a:p>
            <a:r>
              <a:rPr lang="en-GB" dirty="0"/>
              <a:t>Practice Assessment Document</a:t>
            </a:r>
          </a:p>
          <a:p>
            <a:r>
              <a:rPr lang="en-GB" dirty="0"/>
              <a:t>Minimum of 150 / 300 hours in placement</a:t>
            </a:r>
          </a:p>
          <a:p>
            <a:r>
              <a:rPr lang="en-GB" dirty="0"/>
              <a:t>A Practice Assessor</a:t>
            </a:r>
          </a:p>
          <a:p>
            <a:r>
              <a:rPr lang="en-GB" dirty="0"/>
              <a:t>A Practice supervisor</a:t>
            </a:r>
          </a:p>
          <a:p>
            <a:r>
              <a:rPr lang="en-GB" dirty="0"/>
              <a:t>Placement Learning Agreement and audit </a:t>
            </a:r>
          </a:p>
        </p:txBody>
      </p:sp>
    </p:spTree>
    <p:extLst>
      <p:ext uri="{BB962C8B-B14F-4D97-AF65-F5344CB8AC3E}">
        <p14:creationId xmlns:p14="http://schemas.microsoft.com/office/powerpoint/2010/main" val="429207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67D76-DCCB-4710-95B2-C62236BC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If you are interested in hosting RTP students or have any questions not answered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31C36-D7FE-49B2-A316-117E1035F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3200" dirty="0"/>
              <a:t>Please email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G.Whittaker@brighton.ac.uk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031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012546F361954FA84785EF057C5720" ma:contentTypeVersion="14" ma:contentTypeDescription="Create a new document." ma:contentTypeScope="" ma:versionID="8cdd26c7fb22c91e8ace5ec6597eeea4">
  <xsd:schema xmlns:xsd="http://www.w3.org/2001/XMLSchema" xmlns:xs="http://www.w3.org/2001/XMLSchema" xmlns:p="http://schemas.microsoft.com/office/2006/metadata/properties" xmlns:ns3="17bef901-2c6b-4d31-8c61-eecdf12c2290" xmlns:ns4="5a0bee11-c928-4c95-babb-24ae2417f52e" targetNamespace="http://schemas.microsoft.com/office/2006/metadata/properties" ma:root="true" ma:fieldsID="0d69874acdd7d184cd1a8b981f9d9536" ns3:_="" ns4:_="">
    <xsd:import namespace="17bef901-2c6b-4d31-8c61-eecdf12c2290"/>
    <xsd:import namespace="5a0bee11-c928-4c95-babb-24ae2417f52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bef901-2c6b-4d31-8c61-eecdf12c2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0bee11-c928-4c95-babb-24ae2417f52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B7ADA6-A90A-4927-918E-5809F9E46665}">
  <ds:schemaRefs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a0bee11-c928-4c95-babb-24ae2417f52e"/>
    <ds:schemaRef ds:uri="17bef901-2c6b-4d31-8c61-eecdf12c2290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CCA18C5-CFF6-42E6-BCDD-8431EACC56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15B231-E937-4DA6-9391-10C49A7B9E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bef901-2c6b-4d31-8c61-eecdf12c2290"/>
    <ds:schemaRef ds:uri="5a0bee11-c928-4c95-babb-24ae2417f5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Return to Practice </vt:lpstr>
      <vt:lpstr>Paths to registration</vt:lpstr>
      <vt:lpstr>How RTP can benefit an employer?</vt:lpstr>
      <vt:lpstr>Student placement requirement</vt:lpstr>
      <vt:lpstr>If you are interested in hosting RTP students or have any questions not answered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Return to Practice </dc:title>
  <dc:creator>Gloria Whittaker</dc:creator>
  <cp:lastModifiedBy>Gloria Whittaker</cp:lastModifiedBy>
  <cp:revision>1</cp:revision>
  <dcterms:created xsi:type="dcterms:W3CDTF">2022-12-12T15:53:15Z</dcterms:created>
  <dcterms:modified xsi:type="dcterms:W3CDTF">2022-12-13T10:26:42Z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0x0101001F012546F361954FA84785EF057C5720</vt:lpwstr>
  </property>
</Properties>
</file>