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2" autoAdjust="0"/>
    <p:restoredTop sz="94660" autoAdjust="0"/>
  </p:normalViewPr>
  <p:slideViewPr>
    <p:cSldViewPr snapToGrid="0">
      <p:cViewPr varScale="1">
        <p:scale>
          <a:sx n="127" d="100"/>
          <a:sy n="127" d="100"/>
        </p:scale>
        <p:origin x="480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695930-64F3-9247-B5F4-E4D3760C75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51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AEA50-F676-404D-8D31-F39F01D54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5BA761-CB8E-4610-8202-3169A8571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EEAB2-5201-44AB-A04E-221EC0F6C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E21B4-2E6F-4E84-ADF1-B9ACC9583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F5497-85F4-4277-87B4-DA1FF269E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26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208181-4ABA-46B8-8257-24A028C8A8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7F7B7C-3588-4F08-AE69-AF3D9EB57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33183-D79E-421B-A118-4F2112A7C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F246A-C0B2-46F0-BC84-15C653678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50528A-B7CE-450D-8A0A-144EC0E85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189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7A688-37A4-441C-999F-30F9C8CD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AAC89B-C0D4-4F77-BB32-99CCE663A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3BC6EB-EA9D-4A99-BA9D-2C2D02275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13FE0-17DC-4E3E-AE84-E75A3498B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CE670-5A59-4ABC-A513-0556F49AD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891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78983-E14C-482D-BD6E-E0A7697FD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689B7-5042-4FE1-A5A6-B2DEC05A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E4444-84B5-4454-9BAD-3FE635206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EDA18-9397-4F43-904D-F4DAE914E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D2CBE-D6FC-486C-97F6-761FE76C4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802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DB7E-DBDE-4B71-A238-CE22B065A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B5DC3-59FA-4E20-9A23-8A4414C01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31E82-3093-42CB-A576-EB579E055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B6EFB0-8786-4C6B-8CEC-3A4201380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D6925-DE32-4E22-9EC1-03F5103FA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201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5A68F-DF60-4462-8EB5-41CFEF91B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FFABD-BDA0-4881-A398-34777AB571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DAE3B3-EBA3-4887-9DFD-CB03C3BBA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A1D87C-D7CA-46FA-988B-EDF145611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453B85-42B8-4F28-B292-EE388B371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99623-0285-46C8-AA12-05881D430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2930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D6923-F101-4098-AE81-CEC18735A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C2DCB-7072-40E9-817A-8D72355B06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5795BA-D6A6-4767-A43E-26F0728F6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7E9CF-3D32-4C08-9CF1-1A0AA4072F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87D27D-3542-4ECA-9E7C-52D57949EF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C636D5-9DA4-4A88-9EC7-8DBE1663F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2E8417-C4C5-42E9-8CF7-D3FF1F42F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E86881-5142-43DD-90E4-8C4EFB554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08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D735E-BE15-430F-9811-C590B795C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3491A-BF02-4F27-8FF0-4715E9542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1CDDEE-4F1A-4875-AA82-79F339B7F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715069-A133-4ED5-B6A6-5D03BB877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3321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0DD49-A796-4ECD-A028-0CD524707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38551-FEB5-43B6-B001-83831145E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3BB665-B6BB-47EE-BBAB-4E1A70D437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12B4EE-5818-448E-BB01-919C7F567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62B837-3432-4DA5-B1D3-ADDE27102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3AE7E-6890-4F75-A702-283A75F76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62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E222C-F06C-40E4-A4A6-ECFF8079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656F16-D94D-423B-A094-08497F894E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505812-8C89-4F41-9094-14203EFEC8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0A003F-B47D-40DA-8647-0E1589CCE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928555-EA32-4F05-8929-8BE9DB33A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06A6C3-D5FC-4BB9-BC1B-894059EB6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490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8846B4-590E-41DB-9F8A-D53BEEA3C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62B3B-C8F3-4DA6-ABD9-C2D5F5129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06E77-4BEA-45EC-992F-D796F42FD9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4FB42-59CC-49EF-AD2A-0EFF64E1D6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40090-D031-4F91-BD19-A44258B670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23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E0A61F-CCA0-D34D-A94B-DC779DE58474}"/>
              </a:ext>
            </a:extLst>
          </p:cNvPr>
          <p:cNvSpPr txBox="1"/>
          <p:nvPr/>
        </p:nvSpPr>
        <p:spPr>
          <a:xfrm>
            <a:off x="459441" y="4150660"/>
            <a:ext cx="1252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Health Visitors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Midwives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GPs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BAAAA3-1492-E844-BDF1-550B8C5FB8B2}"/>
              </a:ext>
            </a:extLst>
          </p:cNvPr>
          <p:cNvSpPr txBox="1"/>
          <p:nvPr/>
        </p:nvSpPr>
        <p:spPr>
          <a:xfrm>
            <a:off x="1764370" y="4150659"/>
            <a:ext cx="1396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Universal antenatal and postnatal care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F579A2-680D-324A-AE6E-C5CD32EDBF6C}"/>
              </a:ext>
            </a:extLst>
          </p:cNvPr>
          <p:cNvSpPr txBox="1"/>
          <p:nvPr/>
        </p:nvSpPr>
        <p:spPr>
          <a:xfrm>
            <a:off x="3325906" y="4150660"/>
            <a:ext cx="125280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IAPT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Midwives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Health Visitors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Third Sector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Maternal mental health services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78140A-E898-6C49-A63D-DB22B9069906}"/>
              </a:ext>
            </a:extLst>
          </p:cNvPr>
          <p:cNvSpPr txBox="1"/>
          <p:nvPr/>
        </p:nvSpPr>
        <p:spPr>
          <a:xfrm>
            <a:off x="4659971" y="4150660"/>
            <a:ext cx="1396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Targeted therapies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PND groups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Peer support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88C999-F4F3-CC48-80EA-520B696B25C6}"/>
              </a:ext>
            </a:extLst>
          </p:cNvPr>
          <p:cNvSpPr txBox="1"/>
          <p:nvPr/>
        </p:nvSpPr>
        <p:spPr>
          <a:xfrm>
            <a:off x="6221507" y="4150660"/>
            <a:ext cx="12528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141288" indent="-14128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Perinatal community teams</a:t>
            </a:r>
          </a:p>
          <a:p>
            <a:pPr marL="141288" indent="-14128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CMHT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C5FD22-6FB3-E446-8B14-13F53948457A}"/>
              </a:ext>
            </a:extLst>
          </p:cNvPr>
          <p:cNvSpPr txBox="1"/>
          <p:nvPr/>
        </p:nvSpPr>
        <p:spPr>
          <a:xfrm>
            <a:off x="7534836" y="4150660"/>
            <a:ext cx="1398493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Preconception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Specialist assessment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Targeted therapies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Birth planning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Parent/infant work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 coordination 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Peer Support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Assessment for partners</a:t>
            </a:r>
          </a:p>
          <a:p>
            <a:pPr defTabSz="180000"/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675A71-E17F-3A4B-97DB-2FBC2359BB94}"/>
              </a:ext>
            </a:extLst>
          </p:cNvPr>
          <p:cNvSpPr txBox="1"/>
          <p:nvPr/>
        </p:nvSpPr>
        <p:spPr>
          <a:xfrm>
            <a:off x="9117125" y="4150660"/>
            <a:ext cx="12528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MBU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Perinatal Outreach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Crisis teams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4229C6-1DE4-3246-A28F-B2F27CD1234D}"/>
              </a:ext>
            </a:extLst>
          </p:cNvPr>
          <p:cNvSpPr txBox="1"/>
          <p:nvPr/>
        </p:nvSpPr>
        <p:spPr>
          <a:xfrm>
            <a:off x="10421719" y="4150659"/>
            <a:ext cx="1396800" cy="1308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Emergency assessment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Out of hours support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Inpatient admission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2B6B3B-3FB3-4795-834F-5230EF8302F7}"/>
              </a:ext>
            </a:extLst>
          </p:cNvPr>
          <p:cNvSpPr txBox="1"/>
          <p:nvPr/>
        </p:nvSpPr>
        <p:spPr>
          <a:xfrm>
            <a:off x="5052757" y="3105834"/>
            <a:ext cx="20864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your own image here</a:t>
            </a:r>
          </a:p>
        </p:txBody>
      </p:sp>
    </p:spTree>
    <p:extLst>
      <p:ext uri="{BB962C8B-B14F-4D97-AF65-F5344CB8AC3E}">
        <p14:creationId xmlns:p14="http://schemas.microsoft.com/office/powerpoint/2010/main" val="2935926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</TotalTime>
  <Words>84</Words>
  <Application>Microsoft Macintosh PowerPoint</Application>
  <PresentationFormat>Widescreen</PresentationFormat>
  <Paragraphs>37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Evette Garden</dc:creator>
  <cp:lastModifiedBy>Microsoft Office User</cp:lastModifiedBy>
  <cp:revision>59</cp:revision>
  <dcterms:created xsi:type="dcterms:W3CDTF">2020-07-07T09:33:30Z</dcterms:created>
  <dcterms:modified xsi:type="dcterms:W3CDTF">2021-01-20T11:35:02Z</dcterms:modified>
</cp:coreProperties>
</file>